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3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68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76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0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0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99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4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2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25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40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11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32461-DAC4-433B-B667-D07E9D9F09A1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92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5" t="21141" r="8896" b="27568"/>
          <a:stretch/>
        </p:blipFill>
        <p:spPr>
          <a:xfrm>
            <a:off x="2090330" y="3322215"/>
            <a:ext cx="4792591" cy="3000641"/>
          </a:xfrm>
          <a:prstGeom prst="rect">
            <a:avLst/>
          </a:prstGeom>
        </p:spPr>
      </p:pic>
      <p:cxnSp>
        <p:nvCxnSpPr>
          <p:cNvPr id="5" name="直線矢印コネクタ 4"/>
          <p:cNvCxnSpPr/>
          <p:nvPr/>
        </p:nvCxnSpPr>
        <p:spPr>
          <a:xfrm>
            <a:off x="2255199" y="6474941"/>
            <a:ext cx="462772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7103784" y="3394183"/>
            <a:ext cx="0" cy="308075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029000" y="650752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80mm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03784" y="463786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50mm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066" y="3007809"/>
            <a:ext cx="10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/>
              <a:t>駒図面</a:t>
            </a:r>
            <a:endParaRPr kumimoji="1" lang="ja-JP" altLang="en-US" u="sng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099" y="190462"/>
            <a:ext cx="276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/>
              <a:t>メッキ</a:t>
            </a:r>
            <a:r>
              <a:rPr kumimoji="1" lang="ja-JP" altLang="en-US" u="sng" dirty="0" smtClean="0"/>
              <a:t>加工依頼図</a:t>
            </a:r>
            <a:endParaRPr kumimoji="1" lang="ja-JP" altLang="en-US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1734" y="589198"/>
            <a:ext cx="8291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依頼個数：</a:t>
            </a:r>
            <a:r>
              <a:rPr lang="en-US" altLang="ja-JP" sz="1600" dirty="0" smtClean="0"/>
              <a:t>N=1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依頼表面処理：平滑</a:t>
            </a:r>
            <a:r>
              <a:rPr kumimoji="1" lang="en-US" altLang="ja-JP" sz="1600" dirty="0" smtClean="0"/>
              <a:t>Ni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メッキ厚：</a:t>
            </a:r>
            <a:r>
              <a:rPr lang="en-US" altLang="ja-JP" sz="1600" dirty="0" smtClean="0"/>
              <a:t>4μm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10μm</a:t>
            </a:r>
            <a:r>
              <a:rPr lang="ja-JP" altLang="en-US" sz="1600" dirty="0" smtClean="0"/>
              <a:t> 希望</a:t>
            </a:r>
            <a:r>
              <a:rPr lang="ja-JP" altLang="en-US" sz="1600" dirty="0" smtClean="0"/>
              <a:t>は最小</a:t>
            </a:r>
            <a:r>
              <a:rPr lang="ja-JP" altLang="en-US" sz="1600" dirty="0" smtClean="0"/>
              <a:t>厚み</a:t>
            </a:r>
            <a:endParaRPr lang="en-US" altLang="ja-JP" sz="1600" dirty="0" smtClean="0"/>
          </a:p>
          <a:p>
            <a:r>
              <a:rPr lang="ja-JP" altLang="en-US" sz="1600" dirty="0" smtClean="0"/>
              <a:t>メッキ範囲：全面</a:t>
            </a:r>
            <a:endParaRPr lang="en-US" altLang="ja-JP" sz="1600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1734" y="1886990"/>
            <a:ext cx="7022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ワーク材質</a:t>
            </a:r>
            <a:endParaRPr kumimoji="1" lang="en-US" altLang="ja-JP" dirty="0" smtClean="0"/>
          </a:p>
          <a:p>
            <a:r>
              <a:rPr lang="ja-JP" altLang="en-US" sz="1400" dirty="0" smtClean="0"/>
              <a:t>・</a:t>
            </a:r>
            <a:r>
              <a:rPr lang="en-US" altLang="ja-JP" sz="1400" dirty="0" smtClean="0"/>
              <a:t>STAVAX</a:t>
            </a:r>
            <a:r>
              <a:rPr lang="ja-JP" altLang="en-US" sz="1400" dirty="0" smtClean="0"/>
              <a:t> 焼き入れ材</a:t>
            </a:r>
            <a:r>
              <a:rPr lang="en-US" altLang="ja-JP" sz="1400" dirty="0" smtClean="0"/>
              <a:t>HRC52</a:t>
            </a:r>
          </a:p>
          <a:p>
            <a:r>
              <a:rPr lang="ja-JP" altLang="en-US" sz="1400" dirty="0" smtClean="0"/>
              <a:t>・表面精度；鏡面仕上げ　テストピースは研削仕上げ</a:t>
            </a:r>
            <a:r>
              <a:rPr lang="en-US" altLang="ja-JP" sz="1400" dirty="0" smtClean="0"/>
              <a:t>Ra0.8</a:t>
            </a:r>
            <a:endParaRPr lang="en-US" altLang="ja-JP" sz="1400" dirty="0" smtClean="0"/>
          </a:p>
          <a:p>
            <a:r>
              <a:rPr lang="ja-JP" altLang="en-US" sz="1400" dirty="0" smtClean="0"/>
              <a:t>・アセトン</a:t>
            </a:r>
            <a:r>
              <a:rPr lang="en-US" altLang="ja-JP" sz="1400" dirty="0" smtClean="0"/>
              <a:t>+</a:t>
            </a:r>
            <a:r>
              <a:rPr lang="ja-JP" altLang="en-US" sz="1400" dirty="0" smtClean="0"/>
              <a:t>超音波洗浄をこちらでやります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3731741" y="3952904"/>
            <a:ext cx="1779374" cy="577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741639" y="5165304"/>
            <a:ext cx="1779374" cy="577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03445" y="2709401"/>
            <a:ext cx="3419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一部加工痕がありますが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ja-JP" altLang="en-US" dirty="0" smtClean="0"/>
              <a:t>無視してください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27" idx="1"/>
          </p:cNvCxnSpPr>
          <p:nvPr/>
        </p:nvCxnSpPr>
        <p:spPr>
          <a:xfrm flipH="1">
            <a:off x="5305168" y="3032567"/>
            <a:ext cx="398277" cy="920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7" idx="1"/>
          </p:cNvCxnSpPr>
          <p:nvPr/>
        </p:nvCxnSpPr>
        <p:spPr>
          <a:xfrm flipH="1">
            <a:off x="5221878" y="3032567"/>
            <a:ext cx="481567" cy="2074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75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106550</dc:creator>
  <cp:lastModifiedBy>106550</cp:lastModifiedBy>
  <cp:revision>9</cp:revision>
  <dcterms:created xsi:type="dcterms:W3CDTF">2019-11-26T01:02:17Z</dcterms:created>
  <dcterms:modified xsi:type="dcterms:W3CDTF">2021-12-06T01:27:34Z</dcterms:modified>
</cp:coreProperties>
</file>